
<file path=[Content_Types].xml><?xml version="1.0" encoding="utf-8"?>
<Types xmlns="http://schemas.openxmlformats.org/package/2006/content-types"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31.01.2025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1.sv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708523" y="588878"/>
            <a:ext cx="4730943" cy="338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 i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Год создания ШСК </a:t>
            </a:r>
            <a:r>
              <a:rPr sz="1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(в соответствии с Всероссийским реестром) </a:t>
            </a:r>
            <a:r>
              <a:rPr sz="1600" i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</a:t>
            </a:r>
            <a:endParaRPr sz="16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606957" y="104347"/>
            <a:ext cx="10918293" cy="3400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Школьный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спортивный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клуб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«Новое поколение» МБОУ «Школа №</a:t>
            </a:r>
            <a:r>
              <a:rPr lang="ru-RU" sz="1400" b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16»</a:t>
            </a:r>
            <a:endParaRPr sz="1400" b="1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pic>
        <p:nvPicPr>
          <p:cNvPr id="87" name="Picture 87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2"/>
              </a:ext>
            </a:extLst>
          </a:blip>
          <a:stretch/>
        </p:blipFill>
        <p:spPr>
          <a:xfrm>
            <a:off x="6154483" y="4558046"/>
            <a:ext cx="646754" cy="646755"/>
          </a:xfrm>
          <a:prstGeom prst="rect">
            <a:avLst/>
          </a:prstGeom>
        </p:spPr>
      </p:pic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3617983564"/>
              </p:ext>
            </p:extLst>
          </p:nvPr>
        </p:nvGraphicFramePr>
        <p:xfrm>
          <a:off x="321275" y="914530"/>
          <a:ext cx="5287438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спорта, развиваемые в ШСК</a:t>
                      </a:r>
                      <a:endParaRPr sz="12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«ФУТБОЛ»,</a:t>
                      </a:r>
                      <a:r>
                        <a:rPr lang="ru-RU" sz="1200" baseline="0" dirty="0" smtClean="0"/>
                        <a:t> «Настольный теннис»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1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«Тег-регби», «Футбол», «Настольный теннис»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«Бокс», «Футбол», «Настольный теннис»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>
                          <a:latin typeface="Arial"/>
                          <a:ea typeface="Arial"/>
                          <a:cs typeface="Arial"/>
                        </a:rPr>
                        <a:t>«</a:t>
                      </a:r>
                      <a:r>
                        <a:rPr sz="1100" dirty="0" err="1">
                          <a:latin typeface="Arial"/>
                          <a:ea typeface="Arial"/>
                          <a:cs typeface="Arial"/>
                        </a:rPr>
                        <a:t>Футбол</a:t>
                      </a:r>
                      <a:r>
                        <a:rPr sz="1100" dirty="0">
                          <a:latin typeface="Arial"/>
                          <a:ea typeface="Arial"/>
                          <a:cs typeface="Arial"/>
                        </a:rPr>
                        <a:t> в </a:t>
                      </a:r>
                      <a:r>
                        <a:rPr sz="1100" dirty="0" err="1">
                          <a:latin typeface="Arial"/>
                          <a:ea typeface="Arial"/>
                          <a:cs typeface="Arial"/>
                        </a:rPr>
                        <a:t>школе</a:t>
                      </a:r>
                      <a:r>
                        <a:rPr sz="1100" dirty="0" smtClean="0">
                          <a:latin typeface="Arial"/>
                          <a:ea typeface="Arial"/>
                          <a:cs typeface="Arial"/>
                        </a:rPr>
                        <a:t>»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5" name="Table 95"/>
          <p:cNvGraphicFramePr/>
          <p:nvPr>
            <p:extLst>
              <p:ext uri="{D42A27DB-BD31-4B8C-83A1-F6EECF244321}">
                <p14:modId xmlns:p14="http://schemas.microsoft.com/office/powerpoint/2010/main" val="1360866721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учителей ФК в школе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педагогических работников в ШСК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1459154247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общеобразовательной организации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173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271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312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56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56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147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0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Количество спортивно-массовых мероприятий, проведенных на школьном уровне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32,3%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20,6%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47%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в т.ч. лиц с ОВЗ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0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793863422"/>
              </p:ext>
            </p:extLst>
          </p:nvPr>
        </p:nvGraphicFramePr>
        <p:xfrm>
          <a:off x="606957" y="4090211"/>
          <a:ext cx="5339335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Спортивная инфраструктура</a:t>
                      </a:r>
                      <a:r>
                        <a:rPr sz="140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1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8" name="Table 98"/>
          <p:cNvGraphicFramePr/>
          <p:nvPr>
            <p:extLst>
              <p:ext uri="{D42A27DB-BD31-4B8C-83A1-F6EECF244321}">
                <p14:modId xmlns:p14="http://schemas.microsoft.com/office/powerpoint/2010/main" val="588539791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85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95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25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25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25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/>
                        <a:t>0</a:t>
                      </a:r>
                      <a:r>
                        <a:rPr sz="1050" dirty="0"/>
                        <a:t> 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13</TotalTime>
  <Words>276</Words>
  <Application>Microsoft Office PowerPoint</Application>
  <DocSecurity>0</DocSecurity>
  <PresentationFormat>Широкоэкранный</PresentationFormat>
  <Paragraphs>87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3</cp:revision>
  <dcterms:created xsi:type="dcterms:W3CDTF">2025-01-24T16:00:12Z</dcterms:created>
  <dcterms:modified xsi:type="dcterms:W3CDTF">2025-02-05T07:33:13Z</dcterms:modified>
</cp:coreProperties>
</file>