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8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8B692-331D-4862-BA80-0D0223CD71CF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A8ABA-4A24-4107-B0C1-F4CC34E22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6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A8ABA-4A24-4107-B0C1-F4CC34E228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0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A8ABA-4A24-4107-B0C1-F4CC34E228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33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621F-19D2-4A47-B1C6-22EC9768ABC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F0798EA-D23D-4648-9713-6C43C333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52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621F-19D2-4A47-B1C6-22EC9768ABC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0798EA-D23D-4648-9713-6C43C333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621F-19D2-4A47-B1C6-22EC9768ABC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0798EA-D23D-4648-9713-6C43C333CE1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4335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621F-19D2-4A47-B1C6-22EC9768ABC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0798EA-D23D-4648-9713-6C43C333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963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621F-19D2-4A47-B1C6-22EC9768ABC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0798EA-D23D-4648-9713-6C43C333CE1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8926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621F-19D2-4A47-B1C6-22EC9768ABC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0798EA-D23D-4648-9713-6C43C333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40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621F-19D2-4A47-B1C6-22EC9768ABC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98EA-D23D-4648-9713-6C43C333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243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621F-19D2-4A47-B1C6-22EC9768ABC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98EA-D23D-4648-9713-6C43C333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2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621F-19D2-4A47-B1C6-22EC9768ABC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98EA-D23D-4648-9713-6C43C333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62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621F-19D2-4A47-B1C6-22EC9768ABC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0798EA-D23D-4648-9713-6C43C333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5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621F-19D2-4A47-B1C6-22EC9768ABC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0798EA-D23D-4648-9713-6C43C333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80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621F-19D2-4A47-B1C6-22EC9768ABC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0798EA-D23D-4648-9713-6C43C333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31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621F-19D2-4A47-B1C6-22EC9768ABC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98EA-D23D-4648-9713-6C43C333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7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621F-19D2-4A47-B1C6-22EC9768ABC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98EA-D23D-4648-9713-6C43C333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42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621F-19D2-4A47-B1C6-22EC9768ABC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98EA-D23D-4648-9713-6C43C333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621F-19D2-4A47-B1C6-22EC9768ABC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0798EA-D23D-4648-9713-6C43C333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97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C621F-19D2-4A47-B1C6-22EC9768ABC8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F0798EA-D23D-4648-9713-6C43C333C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9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Историко-этнографический музей МБОУ «школы16»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9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922" y="263892"/>
            <a:ext cx="8911687" cy="1280890"/>
          </a:xfrm>
        </p:spPr>
        <p:txBody>
          <a:bodyPr/>
          <a:lstStyle/>
          <a:p>
            <a:r>
              <a:rPr lang="ru-RU" dirty="0" smtClean="0"/>
              <a:t>Презентация книги «Эпоха красных галстуков» в музее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9" y="2178954"/>
            <a:ext cx="5892799" cy="441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1"/>
          <a:stretch/>
        </p:blipFill>
        <p:spPr>
          <a:xfrm>
            <a:off x="6951588" y="1350817"/>
            <a:ext cx="4584052" cy="52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342" y="153056"/>
            <a:ext cx="8911687" cy="1280890"/>
          </a:xfrm>
        </p:spPr>
        <p:txBody>
          <a:bodyPr/>
          <a:lstStyle/>
          <a:p>
            <a:r>
              <a:rPr lang="ru-RU" dirty="0" smtClean="0"/>
              <a:t>Экскурсия в музее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5" y="1433946"/>
            <a:ext cx="4262005" cy="52993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5" y="2133599"/>
            <a:ext cx="6132945" cy="45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233" y="1787892"/>
            <a:ext cx="6066167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Новая экспозиция музея «Эпоха красных галстуков»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4" y="485564"/>
            <a:ext cx="4447472" cy="591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00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524" y="194619"/>
            <a:ext cx="8911687" cy="1280890"/>
          </a:xfrm>
        </p:spPr>
        <p:txBody>
          <a:bodyPr/>
          <a:lstStyle/>
          <a:p>
            <a:r>
              <a:rPr lang="ru-RU" dirty="0" smtClean="0"/>
              <a:t>Экскурсионная р</a:t>
            </a:r>
            <a:r>
              <a:rPr lang="ru-RU" dirty="0" smtClean="0"/>
              <a:t>абота </a:t>
            </a:r>
            <a:r>
              <a:rPr lang="ru-RU" dirty="0" smtClean="0"/>
              <a:t>музея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4"/>
          <a:stretch/>
        </p:blipFill>
        <p:spPr>
          <a:xfrm>
            <a:off x="0" y="1006855"/>
            <a:ext cx="4369940" cy="49599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9"/>
          <a:stretch/>
        </p:blipFill>
        <p:spPr>
          <a:xfrm>
            <a:off x="4486264" y="1343891"/>
            <a:ext cx="3621059" cy="4830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9"/>
          <a:stretch/>
        </p:blipFill>
        <p:spPr>
          <a:xfrm>
            <a:off x="8193337" y="1006855"/>
            <a:ext cx="3693863" cy="495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617" y="138545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Музей «О русской женщине»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30" y="2563090"/>
            <a:ext cx="5380680" cy="38931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4"/>
          <a:stretch/>
        </p:blipFill>
        <p:spPr>
          <a:xfrm>
            <a:off x="221672" y="952399"/>
            <a:ext cx="5874328" cy="40446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33309" y="1177636"/>
            <a:ext cx="3865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Основан в 2005 году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570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dirty="0" smtClean="0"/>
              <a:t>Музей «Колесо истории»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799" y="1111033"/>
            <a:ext cx="3870620" cy="5645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5" y="1111032"/>
            <a:ext cx="4142510" cy="5645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0291" y="484909"/>
            <a:ext cx="4370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Основан в 2022 году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064490"/>
            <a:ext cx="3754581" cy="569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4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24" y="180765"/>
            <a:ext cx="8911687" cy="1280890"/>
          </a:xfrm>
        </p:spPr>
        <p:txBody>
          <a:bodyPr/>
          <a:lstStyle/>
          <a:p>
            <a:r>
              <a:rPr lang="ru-RU" dirty="0" smtClean="0"/>
              <a:t>Как создавали 2-ой музей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" r="2321"/>
          <a:stretch/>
        </p:blipFill>
        <p:spPr>
          <a:xfrm>
            <a:off x="154524" y="1239983"/>
            <a:ext cx="5237018" cy="46274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779" y="1634836"/>
            <a:ext cx="6384822" cy="51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127" y="115311"/>
            <a:ext cx="10515600" cy="1325563"/>
          </a:xfrm>
        </p:spPr>
        <p:txBody>
          <a:bodyPr/>
          <a:lstStyle/>
          <a:p>
            <a:r>
              <a:rPr lang="ru-RU" dirty="0" smtClean="0"/>
              <a:t>Актив музея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23709" y="168112"/>
            <a:ext cx="5971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55964" y="6276109"/>
            <a:ext cx="4745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Заседание совета музея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43" y="803564"/>
            <a:ext cx="4497532" cy="5308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685" y="1274619"/>
            <a:ext cx="4062845" cy="541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747" y="0"/>
            <a:ext cx="9954490" cy="1325563"/>
          </a:xfrm>
        </p:spPr>
        <p:txBody>
          <a:bodyPr/>
          <a:lstStyle/>
          <a:p>
            <a:r>
              <a:rPr lang="ru-RU" dirty="0" smtClean="0"/>
              <a:t>Участие в конкурсах музея «Колесо истории» в 2024 году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1703933"/>
            <a:ext cx="3790950" cy="5054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87" y="1769918"/>
            <a:ext cx="3829484" cy="4988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5725" y="1129117"/>
            <a:ext cx="4094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Из бабушкиного сундука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72780" y="1183618"/>
            <a:ext cx="2825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Эволюция весов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533" y="1659972"/>
            <a:ext cx="3370117" cy="51425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1020" y="768119"/>
            <a:ext cx="3896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Эволюция фотоаппаратов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827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360" y="139201"/>
            <a:ext cx="8911687" cy="1280890"/>
          </a:xfrm>
        </p:spPr>
        <p:txBody>
          <a:bodyPr/>
          <a:lstStyle/>
          <a:p>
            <a:r>
              <a:rPr lang="ru-RU" dirty="0" smtClean="0"/>
              <a:t>Участие в конкурсах музея «О русской женщине»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0" y="1420091"/>
            <a:ext cx="5953992" cy="4322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0460" y="6096000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История ложки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r="2222"/>
          <a:stretch/>
        </p:blipFill>
        <p:spPr>
          <a:xfrm>
            <a:off x="6317672" y="1420091"/>
            <a:ext cx="5874328" cy="43226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90331" y="6142166"/>
            <a:ext cx="4469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Роль женщин в победе ВОВ</a:t>
            </a:r>
          </a:p>
        </p:txBody>
      </p:sp>
    </p:spTree>
    <p:extLst>
      <p:ext uri="{BB962C8B-B14F-4D97-AF65-F5344CB8AC3E}">
        <p14:creationId xmlns:p14="http://schemas.microsoft.com/office/powerpoint/2010/main" val="5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688" y="97636"/>
            <a:ext cx="8911687" cy="1280890"/>
          </a:xfrm>
        </p:spPr>
        <p:txBody>
          <a:bodyPr/>
          <a:lstStyle/>
          <a:p>
            <a:r>
              <a:rPr lang="ru-RU" dirty="0" smtClean="0"/>
              <a:t>Конкурс «Виртуальный музей уникальных экспонатов»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19" y="1020777"/>
            <a:ext cx="4120707" cy="55601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55" y="1489362"/>
            <a:ext cx="3997597" cy="509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527" y="143452"/>
            <a:ext cx="10515600" cy="1325563"/>
          </a:xfrm>
        </p:spPr>
        <p:txBody>
          <a:bodyPr/>
          <a:lstStyle/>
          <a:p>
            <a:r>
              <a:rPr lang="ru-RU" dirty="0" smtClean="0"/>
              <a:t>Награды за победы в конкурсах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9" y="1184565"/>
            <a:ext cx="6248398" cy="53409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" y="806233"/>
            <a:ext cx="4695256" cy="572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184</TotalTime>
  <Words>105</Words>
  <Application>Microsoft Office PowerPoint</Application>
  <PresentationFormat>Широкоэкранный</PresentationFormat>
  <Paragraphs>23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Легкий дым</vt:lpstr>
      <vt:lpstr>Историко-этнографический музей МБОУ «школы16»</vt:lpstr>
      <vt:lpstr>Музей «О русской женщине» </vt:lpstr>
      <vt:lpstr>Музей «Колесо истории»</vt:lpstr>
      <vt:lpstr>Как создавали 2-ой музей</vt:lpstr>
      <vt:lpstr>Актив музея </vt:lpstr>
      <vt:lpstr>Участие в конкурсах музея «Колесо истории» в 2024 году</vt:lpstr>
      <vt:lpstr>Участие в конкурсах музея «О русской женщине»</vt:lpstr>
      <vt:lpstr>Конкурс «Виртуальный музей уникальных экспонатов»</vt:lpstr>
      <vt:lpstr>Награды за победы в конкурсах </vt:lpstr>
      <vt:lpstr>Презентация книги «Эпоха красных галстуков» в музее</vt:lpstr>
      <vt:lpstr>Экскурсия в музее</vt:lpstr>
      <vt:lpstr>Новая экспозиция музея «Эпоха красных галстуков»</vt:lpstr>
      <vt:lpstr>Экскурсионная работа музея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Историко-этнографическии музей</dc:title>
  <dc:creator>HP</dc:creator>
  <cp:lastModifiedBy>HP</cp:lastModifiedBy>
  <cp:revision>15</cp:revision>
  <dcterms:created xsi:type="dcterms:W3CDTF">2024-05-07T07:14:49Z</dcterms:created>
  <dcterms:modified xsi:type="dcterms:W3CDTF">2024-05-14T07:06:19Z</dcterms:modified>
</cp:coreProperties>
</file>